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91" autoAdjust="0"/>
    <p:restoredTop sz="94660"/>
  </p:normalViewPr>
  <p:slideViewPr>
    <p:cSldViewPr>
      <p:cViewPr varScale="1">
        <p:scale>
          <a:sx n="65" d="100"/>
          <a:sy n="65" d="100"/>
        </p:scale>
        <p:origin x="66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7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7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8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7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2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92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7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8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5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57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59217-E97F-4E66-B331-0DCD4FC508CC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F89E-8E1C-4FCF-B02F-C9D43900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Coffee Filter Chromatography</a:t>
            </a:r>
            <a:endParaRPr lang="en-US" dirty="0"/>
          </a:p>
        </p:txBody>
      </p:sp>
      <p:pic>
        <p:nvPicPr>
          <p:cNvPr id="1026" name="Picture 2" descr="http://www.membrane-solutions.com/img/product/Chromatography_%20Pap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879" y="2514600"/>
            <a:ext cx="4048125" cy="340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52800" y="1697255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Elementary School</a:t>
            </a:r>
          </a:p>
          <a:p>
            <a:pPr algn="ctr"/>
            <a:r>
              <a:rPr lang="en-US" dirty="0" smtClean="0"/>
              <a:t>Fall 2012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1041" y="5791199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Vanderbilt Student Volunteers for Science</a:t>
            </a:r>
          </a:p>
          <a:p>
            <a:pPr algn="ctr"/>
            <a:r>
              <a:rPr lang="en-US" dirty="0" smtClean="0"/>
              <a:t>Training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5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Clean-Up and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may keep the filter papers. Throw them away if they don’t.</a:t>
            </a:r>
          </a:p>
          <a:p>
            <a:r>
              <a:rPr lang="en-US" dirty="0" smtClean="0"/>
              <a:t>Remove water from plates and gather all the markers and pens back.</a:t>
            </a:r>
          </a:p>
          <a:p>
            <a:r>
              <a:rPr lang="en-US" dirty="0" smtClean="0"/>
              <a:t>Rinse used cups.</a:t>
            </a:r>
          </a:p>
          <a:p>
            <a:r>
              <a:rPr lang="en-US" dirty="0" smtClean="0"/>
              <a:t>Review what students learned today. See if they remember the definitions.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Mixtures- A combination of two or more substances that are not chemically united.</a:t>
            </a:r>
          </a:p>
          <a:p>
            <a:r>
              <a:rPr lang="en-US" dirty="0" smtClean="0"/>
              <a:t>Separation- The process of separating the components of a mixture.</a:t>
            </a:r>
          </a:p>
          <a:p>
            <a:r>
              <a:rPr lang="en-US" dirty="0" smtClean="0"/>
              <a:t>Chromatography- The term for techniques used to separate mixtures</a:t>
            </a:r>
          </a:p>
          <a:p>
            <a:r>
              <a:rPr lang="en-US" dirty="0" smtClean="0"/>
              <a:t>Chromatogram- The paper strip that all of the constituents of the mixture have been separated on by color</a:t>
            </a:r>
          </a:p>
          <a:p>
            <a:r>
              <a:rPr lang="en-US" dirty="0" smtClean="0"/>
              <a:t>Capillary Action- Liquid is pulled up through a solid depending on its adhesive and cohesive properties.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11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I: What is Chromatography?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the scientific definition of a mixture</a:t>
            </a:r>
          </a:p>
          <a:p>
            <a:r>
              <a:rPr lang="en-US" dirty="0" smtClean="0"/>
              <a:t>Discuss how chromatography can be used to separate mixtures.</a:t>
            </a:r>
          </a:p>
          <a:p>
            <a:r>
              <a:rPr lang="en-US" dirty="0" smtClean="0"/>
              <a:t>Briefly mention how the lesson will be using paper chromatography to separate different food coloring dyes.</a:t>
            </a:r>
          </a:p>
          <a:p>
            <a:r>
              <a:rPr lang="en-US" dirty="0" smtClean="0"/>
              <a:t>Do not pass out materials until you have done this introduction.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7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IIA: Mixing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Fill two 10 </a:t>
            </a:r>
            <a:r>
              <a:rPr lang="en-US" dirty="0" err="1" smtClean="0"/>
              <a:t>oz</a:t>
            </a:r>
            <a:r>
              <a:rPr lang="en-US" dirty="0" smtClean="0"/>
              <a:t> cups half full with water</a:t>
            </a:r>
          </a:p>
          <a:p>
            <a:r>
              <a:rPr lang="en-US" dirty="0" smtClean="0"/>
              <a:t>Add yellow food coloring to one cup and blue food coloring to the other cup.</a:t>
            </a:r>
          </a:p>
          <a:p>
            <a:r>
              <a:rPr lang="en-US" dirty="0" smtClean="0"/>
              <a:t>Stir cups and show the two different colors to the students.</a:t>
            </a:r>
          </a:p>
          <a:p>
            <a:r>
              <a:rPr lang="en-US" u="sng" dirty="0" smtClean="0"/>
              <a:t>Ask students </a:t>
            </a:r>
            <a:r>
              <a:rPr lang="en-US" dirty="0" smtClean="0"/>
              <a:t>what color you get when you mix blue and yellow.</a:t>
            </a:r>
            <a:endParaRPr lang="en-US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1"/>
            <a:ext cx="3139693" cy="2354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26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IIB: Mixing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Hold the cup of yellow water behind and slightly above the cup of blue liquid. </a:t>
            </a:r>
            <a:endParaRPr lang="en-US" dirty="0"/>
          </a:p>
          <a:p>
            <a:r>
              <a:rPr lang="en-US" dirty="0" smtClean="0"/>
              <a:t>Have students observe how the yellow and blue overlap becomes green.</a:t>
            </a:r>
          </a:p>
          <a:p>
            <a:r>
              <a:rPr lang="en-US" u="sng" dirty="0" smtClean="0"/>
              <a:t>Ask students</a:t>
            </a:r>
            <a:r>
              <a:rPr lang="en-US" dirty="0" smtClean="0"/>
              <a:t> what color the liquid in the middle is.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864" y="2298808"/>
            <a:ext cx="3286532" cy="2464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832753" y="3794760"/>
            <a:ext cx="2116756" cy="901915"/>
          </a:xfrm>
          <a:prstGeom prst="rect">
            <a:avLst/>
          </a:prstGeom>
          <a:noFill/>
          <a:ln>
            <a:solidFill>
              <a:srgbClr val="FF0000">
                <a:alpha val="2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32752" y="3200400"/>
            <a:ext cx="2116756" cy="609600"/>
          </a:xfrm>
          <a:prstGeom prst="rect">
            <a:avLst/>
          </a:prstGeom>
          <a:noFill/>
          <a:ln>
            <a:solidFill>
              <a:srgbClr val="FF0000">
                <a:alpha val="2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823126" y="2442616"/>
            <a:ext cx="2136007" cy="757784"/>
          </a:xfrm>
          <a:prstGeom prst="rect">
            <a:avLst/>
          </a:prstGeom>
          <a:noFill/>
          <a:ln w="28575">
            <a:solidFill>
              <a:srgbClr val="FF0000">
                <a:alpha val="2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077200" y="4394124"/>
            <a:ext cx="914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77199" y="3313079"/>
            <a:ext cx="914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Green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77200" y="2432382"/>
            <a:ext cx="91439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Yellow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5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IIC: Mixing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Ask students</a:t>
            </a:r>
            <a:r>
              <a:rPr lang="en-US" dirty="0" smtClean="0"/>
              <a:t> what will happen if you pour some of both liquids into a third glass.</a:t>
            </a:r>
          </a:p>
          <a:p>
            <a:r>
              <a:rPr lang="en-US" dirty="0" smtClean="0"/>
              <a:t>Pour some of the blue liquid and yellow liquid into a third cup and show students that the mixture is green.</a:t>
            </a:r>
          </a:p>
          <a:p>
            <a:r>
              <a:rPr lang="en-US" u="sng" dirty="0" smtClean="0"/>
              <a:t>Tell students </a:t>
            </a:r>
            <a:r>
              <a:rPr lang="en-US" dirty="0" smtClean="0"/>
              <a:t>that mixing colors is something we know how to do. Instead, we want to discover a way to separate the colors and other mixtures.</a:t>
            </a:r>
            <a:endParaRPr lang="en-US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2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III: Demonstration of Chromatography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Draw a ring of green around the filter with a green pen.</a:t>
            </a:r>
          </a:p>
          <a:p>
            <a:r>
              <a:rPr lang="en-US" dirty="0" smtClean="0"/>
              <a:t>Pour a small amount of water (~1/4”) into a plate.</a:t>
            </a:r>
          </a:p>
          <a:p>
            <a:r>
              <a:rPr lang="en-US" dirty="0" smtClean="0"/>
              <a:t>Place the coffee filter upside down so that it is sitting in the water in the plate.</a:t>
            </a:r>
          </a:p>
          <a:p>
            <a:r>
              <a:rPr lang="en-US" dirty="0" smtClean="0"/>
              <a:t>Let the water rise up the filter. </a:t>
            </a:r>
            <a:r>
              <a:rPr lang="en-US" u="sng" dirty="0" smtClean="0"/>
              <a:t>Do not disturb the filter.</a:t>
            </a:r>
          </a:p>
          <a:p>
            <a:r>
              <a:rPr lang="en-US" dirty="0" smtClean="0"/>
              <a:t>Explain to students what capillary action is. The liquid travels up the filter through pores or capillaries in the filter.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00201"/>
            <a:ext cx="2895600" cy="217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962400"/>
            <a:ext cx="2895601" cy="217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596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IV: Separating Green into Blue and Yellow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Put students into pairs.</a:t>
            </a:r>
          </a:p>
          <a:p>
            <a:r>
              <a:rPr lang="en-US" dirty="0" smtClean="0"/>
              <a:t>Give each pair a plate, coffee filter, and green pen.</a:t>
            </a:r>
          </a:p>
          <a:p>
            <a:r>
              <a:rPr lang="en-US" dirty="0" smtClean="0"/>
              <a:t>Have students repeat your experiment, giving help when needed.</a:t>
            </a:r>
          </a:p>
          <a:p>
            <a:r>
              <a:rPr lang="en-US" dirty="0" smtClean="0"/>
              <a:t>While students perform and observe the experiment, explain that colors separate because they are made of different pigments.</a:t>
            </a:r>
          </a:p>
          <a:p>
            <a:r>
              <a:rPr lang="en-US" dirty="0" smtClean="0"/>
              <a:t>Each pigment travels a different distance, because some colors are more strongly absorbed by the paper.</a:t>
            </a:r>
          </a:p>
          <a:p>
            <a:r>
              <a:rPr lang="en-US" dirty="0" smtClean="0"/>
              <a:t>The differences in distances allows us to separate the colors in a mixture. </a:t>
            </a:r>
          </a:p>
          <a:p>
            <a:r>
              <a:rPr lang="en-US" u="sng" dirty="0" smtClean="0"/>
              <a:t>Ask students</a:t>
            </a:r>
            <a:r>
              <a:rPr lang="en-US" dirty="0" smtClean="0"/>
              <a:t> which colors separate and which travel further up the filter.</a:t>
            </a: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4211552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V: Separating Other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Give a coffee filter to each student, and pass out a set of markers to each group of four.</a:t>
            </a:r>
          </a:p>
          <a:p>
            <a:r>
              <a:rPr lang="en-US" u="sng" dirty="0" smtClean="0"/>
              <a:t>Tell students</a:t>
            </a:r>
            <a:r>
              <a:rPr lang="en-US" dirty="0" smtClean="0"/>
              <a:t> that they can draw any design on the filter on the line marked around the bottom edge of the coffee filter.</a:t>
            </a:r>
          </a:p>
          <a:p>
            <a:r>
              <a:rPr lang="en-US" dirty="0" smtClean="0"/>
              <a:t>Help students place filters into plates of water.</a:t>
            </a:r>
          </a:p>
          <a:p>
            <a:r>
              <a:rPr lang="en-US" dirty="0" smtClean="0"/>
              <a:t>Allow the setup to run for five-ten minutes or until the water is close to the top of the filter paper. </a:t>
            </a:r>
          </a:p>
          <a:p>
            <a:r>
              <a:rPr lang="en-US" dirty="0" smtClean="0"/>
              <a:t>Let the filter paper dry for several minutes.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206" y="2438400"/>
            <a:ext cx="3861194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152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636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Coffee Filter Chromatography</vt:lpstr>
      <vt:lpstr>Definitions to Learn</vt:lpstr>
      <vt:lpstr>I: What is Chromatography?</vt:lpstr>
      <vt:lpstr>IIA: Mixing Colors</vt:lpstr>
      <vt:lpstr>IIB: Mixing Colors</vt:lpstr>
      <vt:lpstr>IIC: Mixing Colors</vt:lpstr>
      <vt:lpstr>III: Demonstration of Chromatography Procedure</vt:lpstr>
      <vt:lpstr>IV: Separating Green into Blue and Yellow Experiment</vt:lpstr>
      <vt:lpstr>V: Separating Other Colors</vt:lpstr>
      <vt:lpstr>Clean-Up and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Coffee Filter Chromatography</dc:title>
  <dc:creator>Pat</dc:creator>
  <cp:lastModifiedBy>VSVS</cp:lastModifiedBy>
  <cp:revision>12</cp:revision>
  <dcterms:created xsi:type="dcterms:W3CDTF">2012-10-01T17:45:49Z</dcterms:created>
  <dcterms:modified xsi:type="dcterms:W3CDTF">2016-01-14T16:19:41Z</dcterms:modified>
</cp:coreProperties>
</file>